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3b0072bff_0_0:notes"/>
          <p:cNvSpPr/>
          <p:nvPr>
            <p:ph idx="2" type="sldImg"/>
          </p:nvPr>
        </p:nvSpPr>
        <p:spPr>
          <a:xfrm>
            <a:off x="381287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23b0072b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23b0072bff_0_7:notes"/>
          <p:cNvSpPr/>
          <p:nvPr>
            <p:ph idx="2" type="sldImg"/>
          </p:nvPr>
        </p:nvSpPr>
        <p:spPr>
          <a:xfrm>
            <a:off x="381287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23b0072bf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5050" lIns="70125" spcFirstLastPara="1" rIns="70125" wrap="square" tIns="35050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Calibri"/>
              <a:buNone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5050" lIns="70125" spcFirstLastPara="1" rIns="70125" wrap="square" tIns="35050">
            <a:normAutofit/>
          </a:bodyPr>
          <a:lstStyle>
            <a:lvl1pPr indent="-3873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Char char="•"/>
              <a:defRPr b="0" i="0" sz="2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5050" lIns="70125" spcFirstLastPara="1" rIns="70125" wrap="square" tIns="3505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050" lIns="70125" spcFirstLastPara="1" rIns="70125" wrap="square" tIns="3505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050" lIns="70125" spcFirstLastPara="1" rIns="70125" wrap="square" tIns="35050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5050" lIns="70125" spcFirstLastPara="1" rIns="70125" wrap="square" tIns="35050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creativecommons.org/publicdomain/mark/1.0/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creativecommons.org/publicdomain/mark/1.0/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</p:spPr>
        <p:txBody>
          <a:bodyPr anchorCtr="0" anchor="ctr" bIns="35050" lIns="70125" spcFirstLastPara="1" rIns="70125" wrap="square" tIns="3505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1200"/>
              </a:spcAft>
              <a:buNone/>
            </a:pPr>
            <a:r>
              <a:rPr lang="en"/>
              <a:t>[Image]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188625" y="340375"/>
            <a:ext cx="4002000" cy="44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35050" lIns="70125" spcFirstLastPara="1" rIns="70125" wrap="square" tIns="3505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8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514700" y="4076675"/>
            <a:ext cx="4002000" cy="9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3500" lIns="93500" spcFirstLastPara="1" rIns="93500" wrap="square" tIns="935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Benson Latin American Collection, LLILAS Benson Latin American Studies and Collections, The University of Texas at Austin </a:t>
            </a: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3"/>
              </a:rPr>
              <a:t>https://creativecommons.org/publicdomain/mark/1.0/</a:t>
            </a:r>
            <a:r>
              <a:rPr lang="en" sz="1200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1400"/>
          </a:p>
        </p:txBody>
      </p:sp>
      <p:pic>
        <p:nvPicPr>
          <p:cNvPr id="64" name="Google Shape;64;p14"/>
          <p:cNvPicPr preferRelativeResize="0"/>
          <p:nvPr/>
        </p:nvPicPr>
        <p:blipFill rotWithShape="1">
          <a:blip r:embed="rId4">
            <a:alphaModFix/>
          </a:blip>
          <a:srcRect b="-1230" l="-12700" r="12699" t="1230"/>
          <a:stretch/>
        </p:blipFill>
        <p:spPr>
          <a:xfrm>
            <a:off x="2357425" y="340375"/>
            <a:ext cx="7097551" cy="341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</p:spPr>
        <p:txBody>
          <a:bodyPr anchorCtr="0" anchor="ctr" bIns="35050" lIns="70125" spcFirstLastPara="1" rIns="70125" wrap="square" tIns="35050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1200"/>
              </a:spcAft>
              <a:buNone/>
            </a:pPr>
            <a:r>
              <a:rPr lang="en"/>
              <a:t>[Image]</a:t>
            </a:r>
            <a:endParaRPr/>
          </a:p>
        </p:txBody>
      </p:sp>
      <p:sp>
        <p:nvSpPr>
          <p:cNvPr id="70" name="Google Shape;70;p15"/>
          <p:cNvSpPr txBox="1"/>
          <p:nvPr/>
        </p:nvSpPr>
        <p:spPr>
          <a:xfrm>
            <a:off x="188636" y="163886"/>
            <a:ext cx="4002000" cy="48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5050" lIns="70125" spcFirstLastPara="1" rIns="70125" wrap="square" tIns="3505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Weapons are being used against indigenous people.</a:t>
            </a:r>
            <a:endParaRPr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Why are the Spanish targeting women and children?</a:t>
            </a:r>
            <a:endParaRPr b="1" sz="1700"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7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rPr>
              <a:t>Indigenous mothers are trying to protect their children from harm from the Spanish.</a:t>
            </a:r>
            <a:endParaRPr sz="17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4514700" y="4076675"/>
            <a:ext cx="4002000" cy="9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3500" lIns="93500" spcFirstLastPara="1" rIns="93500" wrap="square" tIns="935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Benson Latin American Collection, LLILAS Benson Latin American Studies and Collections, The University of Texas at Austin </a:t>
            </a:r>
            <a:r>
              <a:rPr lang="en" sz="1200" u="sng">
                <a:solidFill>
                  <a:schemeClr val="hlink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  <a:hlinkClick r:id="rId3"/>
              </a:rPr>
              <a:t>https://creativecommons.org/publicdomain/mark/1.0/</a:t>
            </a:r>
            <a:r>
              <a:rPr lang="en" sz="1200">
                <a:solidFill>
                  <a:srgbClr val="212529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1400"/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4">
            <a:alphaModFix/>
          </a:blip>
          <a:srcRect b="-1230" l="-12700" r="12699" t="1230"/>
          <a:stretch/>
        </p:blipFill>
        <p:spPr>
          <a:xfrm>
            <a:off x="2357425" y="340375"/>
            <a:ext cx="7097551" cy="341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